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F0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E1ED7-C327-406F-A8FE-7C9B2B8EC2CC}" type="datetimeFigureOut">
              <a:rPr lang="en-CA" smtClean="0"/>
              <a:t>30/01/2012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8E5C3-DC21-4501-A0BB-1EE889EAC1B2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SKYPE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An information session!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42" name="Picture 2" descr="F:\Ardis\SKYPE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302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Thank You!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 descr="F:\Ardis\SKYPE\SK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811854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4" name="Picture 2" descr="F:\Ardis\SKYPE\Skyp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6427465" cy="6074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 descr="F:\Ardis\SKYPE\skyp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203627" cy="5287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122" name="Picture 2" descr="F:\Ardis\SKYPE\skyp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0960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 descr="F:\Ardis\SKYPE\skyp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39790"/>
            <a:ext cx="7200800" cy="5622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 descr="F:\Ardis\SKYPE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488832" cy="6355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8194" name="Picture 2" descr="F:\Ardis\SKYPE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515"/>
            <a:ext cx="7146404" cy="6565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218" name="Picture 2" descr="F:\Ardis\SKYPE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6986" y="144812"/>
            <a:ext cx="6847382" cy="6452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5</Words>
  <Application>Microsoft Office PowerPoint</Application>
  <PresentationFormat>On-screen Show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SKYPE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Thank You!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SKYPE</dc:title>
  <dc:creator>LIBLaptop</dc:creator>
  <cp:lastModifiedBy>Julia</cp:lastModifiedBy>
  <cp:revision>1</cp:revision>
  <dcterms:created xsi:type="dcterms:W3CDTF">2012-01-05T21:09:42Z</dcterms:created>
  <dcterms:modified xsi:type="dcterms:W3CDTF">2012-01-30T20:04:49Z</dcterms:modified>
</cp:coreProperties>
</file>